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57" r:id="rId3"/>
    <p:sldId id="258" r:id="rId4"/>
    <p:sldId id="260" r:id="rId5"/>
    <p:sldId id="261" r:id="rId6"/>
    <p:sldId id="273" r:id="rId7"/>
    <p:sldId id="262" r:id="rId8"/>
    <p:sldId id="270" r:id="rId9"/>
    <p:sldId id="264" r:id="rId10"/>
    <p:sldId id="265" r:id="rId11"/>
    <p:sldId id="266" r:id="rId12"/>
    <p:sldId id="263" r:id="rId13"/>
    <p:sldId id="259" r:id="rId14"/>
    <p:sldId id="269" r:id="rId15"/>
    <p:sldId id="274" r:id="rId16"/>
    <p:sldId id="272" r:id="rId17"/>
    <p:sldId id="271" r:id="rId18"/>
    <p:sldId id="268" r:id="rId19"/>
  </p:sldIdLst>
  <p:sldSz cx="9144000" cy="6858000" type="screen4x3"/>
  <p:notesSz cx="6858000" cy="9144000"/>
  <p:defaultTextStyle>
    <a:defPPr>
      <a:defRPr lang="ko-KR"/>
    </a:defPPr>
    <a:lvl1pPr marL="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183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2:09:47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1120 615 24575,'0'1'0,"-1"0"0,1 0 0,-1 0 0,1 1 0,-1-1 0,1 0 0,-1 0 0,0-1 0,1 1 0,-1 0 0,0 0 0,0 0 0,0 0 0,1-1 0,-1 1 0,0 0 0,0-1 0,0 1 0,0-1 0,-1 1 0,1-1 0,0 1 0,0-1 0,0 0 0,0 1 0,0-1 0,-3 0 0,-40 5 0,32-4 0,-559 27 0,514-28 0,-126-6 0,163 4 0,0-2 0,1 0 0,-1-1 0,1-1 0,0 0 0,1-2 0,-20-10 0,34 16 0,0-1 0,1 1 0,-1-1 0,1 0 0,-1 0 0,1-1 0,0 1 0,0-1 0,0 1 0,1-1 0,-1 0 0,1 0 0,0 0 0,0 0 0,0 0 0,1-1 0,0 1 0,-1-1 0,2 1 0,-1-1 0,0 1 0,1-1 0,0 1 0,0-1 0,0 1 0,0-1 0,1 1 0,0-1 0,0 1 0,3-9 0,0 2 0,0 0 0,0 1 0,1-1 0,0 1 0,1 0 0,0 0 0,1 1 0,0 0 0,1 0 0,-1 1 0,13-11 0,-5 8 0,0 1 0,0 1 0,1 0 0,1 1 0,-1 0 0,1 2 0,1 0 0,-1 1 0,1 0 0,20-1 0,31-11 0,-1-3 0,75-33 0,-80 29 0,-27 13 0,1 2 0,1 2 0,-1 0 0,75-1 0,-63 6 0,-1-3 0,65-14 0,10-9 0,252-25 0,-176 47 0,-181 7 0,1 0 0,-1 1 0,1 2 0,-1-1 0,0 2 0,0 1 0,-1 0 0,26 13 0,-35-14 0,0 1 0,-1-1 0,1 1 0,-1 0 0,-1 1 0,1-1 0,-1 1 0,0 1 0,-1-1 0,0 1 0,0 0 0,-1 0 0,0 1 0,0-1 0,-1 1 0,0 0 0,3 13 0,-2 3 0,0 1 0,-2 0 0,-1-1 0,-1 1 0,-4 27 0,2-40 0,0 0 0,-1-1 0,-1 1 0,0 0 0,0-1 0,-1 0 0,-1 0 0,0 0 0,-1-1 0,0 0 0,-10 12 0,-14 13 0,-62 57 0,48-49 0,39-39 0,-1 0 0,1 0 0,-1-1 0,0 0 0,0 0 0,0 0 0,0-1 0,-1 0 0,1-1 0,-1 1 0,0-1 0,0-1 0,0 0 0,0 0 0,0 0 0,-9-2 0,-54 11 0,8 3 0,1-1 0,-2-4 0,-116 0 0,-85-9-1365,236 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2:09:49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1729 558 24575,'-6'5'0,"-1"0"0,0 0 0,0 0 0,0-1 0,-1 0 0,0-1 0,-7 3 0,-8 4 0,-36 15 0,-1-3 0,-1-2 0,0-3 0,-2-2 0,-117 11 0,-324-11 0,412-16 0,53 0 0,0-3 0,1-1 0,-1-1 0,1-3 0,1-1 0,0-1 0,-38-18 0,54 20 0,2 0 0,-1-1 0,1-1 0,1-1 0,0 0 0,1-2 0,-23-21 0,36 30 0,-1 0 0,1-1 0,0 0 0,0 1 0,0-1 0,1-1 0,0 1 0,0 0 0,0-1 0,1 0 0,0 0 0,0 1 0,1-1 0,0 0 0,0 0 0,1 0 0,0 0 0,0 0 0,1-1 0,-1 1 0,2 1 0,-1-1 0,1 0 0,0 0 0,0 0 0,7-12 0,-5 9 0,2-1 0,0 1 0,0 1 0,1-1 0,0 1 0,0 0 0,1 1 0,0 0 0,1 0 0,0 0 0,0 1 0,0 1 0,1 0 0,0 0 0,0 1 0,1 0 0,-1 0 0,1 1 0,0 1 0,1 0 0,11-2 0,465-119 0,-419 104 0,-20 8 0,-34 9 0,0 0 0,0-2 0,0 0 0,19-9 0,-23 9 0,-1 1 0,1 0 0,0 1 0,0 0 0,1 1 0,21-2 0,73 2 0,-63 3 0,486 1 0,-516-1 0,0 0 0,1 1 0,-1 1 0,-1 0 0,1 1 0,0 0 0,-1 1 0,0 0 0,0 1 0,0 0 0,20 16 0,-24-17 0,0 1 0,0 0 0,-1 1 0,0 0 0,0 0 0,-1 1 0,0-1 0,0 1 0,-1 1 0,0-1 0,-1 1 0,1 0 0,-2 0 0,1 0 0,-1 0 0,3 18 0,0 9 0,12 43 0,5 32 0,-21-98 0,-1-1 0,-1 0 0,0 0 0,0 0 0,-1 0 0,-1 0 0,-3 13 0,2-16 6,0-1-1,0 0 1,-1 1-1,-1-1 0,1 0 1,-1-1-1,0 1 1,-1-1-1,0 0 1,0 0-1,-1-1 1,1 0-1,-1 0 0,-1 0 1,1-1-1,-1 0 1,0-1-1,0 0 1,0 0-1,-1 0 1,-16 3-1,-5 1-302,-1-2 0,0-1 0,0-1 0,-61-1 0,58-3-6529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1_shape1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1_shape2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1_shape3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layout1_shape4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1_shape5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2/10/2023</a:t>
            </a:fld>
            <a:endParaRPr/>
          </a:p>
        </p:txBody>
      </p:sp>
      <p:sp>
        <p:nvSpPr>
          <p:cNvPr id="4" name="layout2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layout2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  <p:cxnSp>
        <p:nvCxnSpPr>
          <p:cNvPr id="6" name="layout2_shape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layout3_shape1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layout3_shape2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layout3_shape3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layout3_shape4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layout3_shape5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ayout3_shape6"/>
          <p:cNvSpPr>
            <a:spLocks noGrp="1"/>
          </p:cNvSpPr>
          <p:nvPr>
            <p:ph type="body" sz="half" idx="2"/>
          </p:nvPr>
        </p:nvSpPr>
        <p:spPr>
          <a:xfrm>
            <a:off x="312059" y="246743"/>
            <a:ext cx="8338457" cy="185147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제목을</a:t>
            </a:r>
            <a:r>
              <a:rPr lang="en-US" altLang="en-US"/>
              <a:t> </a:t>
            </a:r>
            <a:r>
              <a:rPr lang="ko-KR" altLang="en-US"/>
              <a:t>입력하세요</a:t>
            </a:r>
            <a:endParaRPr/>
          </a:p>
          <a:p>
            <a:pPr lvl="0"/>
            <a:endParaRPr/>
          </a:p>
        </p:txBody>
      </p:sp>
      <p:sp>
        <p:nvSpPr>
          <p:cNvPr id="9" name="layout3_shape7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  <a:prstGeom prst="rect">
            <a:avLst/>
          </a:prstGeom>
        </p:spPr>
        <p:txBody>
          <a:bodyPr anchor="t"/>
          <a:lstStyle>
            <a:lvl1pPr algn="l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2/10/2023</a:t>
            </a:fld>
            <a:endParaRPr/>
          </a:p>
        </p:txBody>
      </p:sp>
      <p:sp>
        <p:nvSpPr>
          <p:cNvPr id="4" name="layout4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layout4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  <p:cxnSp>
        <p:nvCxnSpPr>
          <p:cNvPr id="6" name="layout4_shape4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layout4_shape5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</a:defRPr>
            </a:lvl1pPr>
          </a:lstStyle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8" name="layout4_shape6"/>
          <p:cNvSpPr>
            <a:spLocks noGrp="1"/>
          </p:cNvSpPr>
          <p:nvPr>
            <p:ph idx="1"/>
          </p:nvPr>
        </p:nvSpPr>
        <p:spPr>
          <a:xfrm>
            <a:off x="368300" y="1574801"/>
            <a:ext cx="1905000" cy="317499"/>
          </a:xfrm>
          <a:prstGeom prst="rect">
            <a:avLst/>
          </a:prstGeom>
        </p:spPr>
        <p:txBody>
          <a:bodyPr/>
          <a:lstStyle>
            <a:lvl1pPr>
              <a:buNone/>
              <a:defRPr sz="1200" b="1">
                <a:solidFill>
                  <a:srgbClr val="3D3C3E"/>
                </a:solidFill>
              </a:defRPr>
            </a:lvl1pPr>
            <a:lvl2pPr>
              <a:buNone/>
              <a:defRPr sz="1200"/>
            </a:lvl2pPr>
            <a:lvl3pPr>
              <a:buNone/>
              <a:defRPr sz="1200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9" name="layout4_shape7"/>
          <p:cNvSpPr>
            <a:spLocks noGrp="1"/>
          </p:cNvSpPr>
          <p:nvPr>
            <p:ph idx="13"/>
          </p:nvPr>
        </p:nvSpPr>
        <p:spPr>
          <a:xfrm>
            <a:off x="2336800" y="1574801"/>
            <a:ext cx="6426200" cy="330199"/>
          </a:xfrm>
          <a:prstGeom prst="rect">
            <a:avLst/>
          </a:prstGeom>
        </p:spPr>
        <p:txBody>
          <a:bodyPr/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/>
                <a:ea typeface="나눔고딕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</a:t>
            </a:r>
            <a:r>
              <a:rPr lang="en-US" altLang="en-US"/>
              <a:t> </a:t>
            </a:r>
            <a:r>
              <a:rPr lang="ko-KR" altLang="en-US"/>
              <a:t>입력하십시오</a:t>
            </a:r>
            <a:r>
              <a:rPr lang="en-US" altLang="ko-KR"/>
              <a:t>.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en-US" altLang="ko-KR"/>
              <a:t>2/10/2023</a:t>
            </a:fld>
            <a:endParaRPr/>
          </a:p>
        </p:txBody>
      </p:sp>
      <p:sp>
        <p:nvSpPr>
          <p:cNvPr id="4" name="layout5_shape2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" name="layout5_shape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r>
              <a:rPr lang="ko-KR" altLang="en-US">
                <a:latin typeface="나눔고딕"/>
                <a:ea typeface="나눔고딕"/>
              </a:rPr>
              <a:t>마스터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제목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스타일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편집</a:t>
            </a:r>
            <a:endParaRPr>
              <a:latin typeface="나눔고딕"/>
              <a:ea typeface="나눔고딕"/>
            </a:endParaRPr>
          </a:p>
        </p:txBody>
      </p:sp>
      <p:sp>
        <p:nvSpPr>
          <p:cNvPr id="4" name="layout6_shape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ctr">
              <a:buNone/>
            </a:pP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마스터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부제목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스타일</a:t>
            </a:r>
            <a:r>
              <a:rPr lang="en-US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편집</a:t>
            </a:r>
            <a:endParaRPr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5" name="layout6_shape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2/10/2023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" name="layout6_shape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" name="layout6_shape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r>
              <a:rPr lang="ko-KR" altLang="en-US">
                <a:latin typeface="나눔고딕"/>
                <a:ea typeface="나눔고딕"/>
              </a:rPr>
              <a:t>마스터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제목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스타일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편집</a:t>
            </a:r>
            <a:endParaRPr>
              <a:latin typeface="나눔고딕"/>
              <a:ea typeface="나눔고딕"/>
            </a:endParaRPr>
          </a:p>
        </p:txBody>
      </p:sp>
      <p:sp>
        <p:nvSpPr>
          <p:cNvPr id="4" name="layout7_shape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>
            <a:lvl1pPr>
              <a:defRPr>
                <a:latin typeface="나눔고딕"/>
                <a:ea typeface="나눔고딕"/>
              </a:defRPr>
            </a:lvl1pPr>
            <a:lvl2pPr>
              <a:defRPr>
                <a:latin typeface="나눔고딕"/>
                <a:ea typeface="나눔고딕"/>
              </a:defRPr>
            </a:lvl2pPr>
            <a:lvl3pPr>
              <a:defRPr>
                <a:latin typeface="나눔고딕"/>
                <a:ea typeface="나눔고딕"/>
              </a:defRPr>
            </a:lvl3pPr>
            <a:lvl4pPr>
              <a:defRPr>
                <a:latin typeface="나눔고딕"/>
                <a:ea typeface="나눔고딕"/>
              </a:defRPr>
            </a:lvl4pPr>
            <a:lvl5pPr>
              <a:defRPr>
                <a:latin typeface="나눔고딕"/>
                <a:ea typeface="나눔고딕"/>
              </a:defRPr>
            </a:lvl5pPr>
          </a:lstStyle>
          <a:p>
            <a:pPr lvl="0"/>
            <a:r>
              <a:rPr lang="ko-KR" altLang="en-US">
                <a:latin typeface="나눔고딕"/>
                <a:ea typeface="나눔고딕"/>
              </a:rPr>
              <a:t>마스터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텍스트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스타일을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편집합니다</a:t>
            </a:r>
          </a:p>
          <a:p>
            <a:pPr lvl="1"/>
            <a:r>
              <a:rPr lang="ko-KR" altLang="en-US">
                <a:latin typeface="나눔고딕"/>
                <a:ea typeface="나눔고딕"/>
              </a:rPr>
              <a:t>둘째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</a:p>
          <a:p>
            <a:pPr lvl="2"/>
            <a:r>
              <a:rPr lang="ko-KR" altLang="en-US">
                <a:latin typeface="나눔고딕"/>
                <a:ea typeface="나눔고딕"/>
              </a:rPr>
              <a:t>셋째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</a:p>
          <a:p>
            <a:pPr lvl="3"/>
            <a:r>
              <a:rPr lang="ko-KR" altLang="en-US">
                <a:latin typeface="나눔고딕"/>
                <a:ea typeface="나눔고딕"/>
              </a:rPr>
              <a:t>넷째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</a:p>
          <a:p>
            <a:pPr lvl="4"/>
            <a:r>
              <a:rPr lang="ko-KR" altLang="en-US">
                <a:latin typeface="나눔고딕"/>
                <a:ea typeface="나눔고딕"/>
              </a:rPr>
              <a:t>다섯째</a:t>
            </a:r>
            <a:r>
              <a:rPr lang="en-US" alt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수준</a:t>
            </a:r>
            <a:endParaRPr>
              <a:latin typeface="나눔고딕"/>
              <a:ea typeface="나눔고딕"/>
            </a:endParaRPr>
          </a:p>
        </p:txBody>
      </p:sp>
      <p:sp>
        <p:nvSpPr>
          <p:cNvPr id="5" name="layout7_shape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2/10/2023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" name="layout7_shape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" name="layout7_shape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  <a:endParaRPr/>
          </a:p>
        </p:txBody>
      </p:sp>
      <p:sp>
        <p:nvSpPr>
          <p:cNvPr id="4" name="master1_shape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편집합니다</a:t>
            </a:r>
          </a:p>
          <a:p>
            <a:pPr lvl="1"/>
            <a:r>
              <a:rPr lang="ko-KR" altLang="en-US"/>
              <a:t>둘째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셋째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넷째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다섯째</a:t>
            </a:r>
            <a:r>
              <a:rPr lang="en-US" altLang="en-US"/>
              <a:t> </a:t>
            </a:r>
            <a:r>
              <a:rPr lang="ko-KR" altLang="en-US"/>
              <a:t>수준</a:t>
            </a:r>
            <a:endParaRPr/>
          </a:p>
        </p:txBody>
      </p:sp>
      <p:sp>
        <p:nvSpPr>
          <p:cNvPr id="5" name="master1_shape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l"/>
            <a:fld id="{FB30EDBD-1C2D-4C1E-B459-B60219FAB484}" type="datetimeFigureOut">
              <a:rPr lang="en-US" alt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2/10/2023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6" name="master1_shape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7" name="master1_shape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algn="r"/>
            <a:fld id="{4BEDD84E-25D4-4983-8AA1-2863C96F08D9}" type="slidenum">
              <a:rPr lang="ko-KR" sz="1200"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txStyles>
    <p:titleStyle>
      <a:lvl1pPr algn="ctr" defTabSz="914400" latinLnBrk="1">
        <a:spcBef>
          <a:spcPct val="0"/>
        </a:spcBef>
        <a:buNone/>
        <a:defRPr sz="4400" kern="1200">
          <a:solidFill>
            <a:schemeClr val="tx1"/>
          </a:solidFill>
          <a:latin typeface="나눔고딕"/>
          <a:ea typeface="나눔고딕"/>
          <a:cs typeface="+mj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 pitchFamily="2" charset="2"/>
        <a:buChar char="•"/>
        <a:defRPr sz="3200" kern="1200">
          <a:solidFill>
            <a:schemeClr val="tx1"/>
          </a:solidFill>
          <a:latin typeface="나눔고딕"/>
          <a:ea typeface="나눔고딕"/>
          <a:cs typeface="+mn-cs"/>
        </a:defRPr>
      </a:lvl1pPr>
      <a:lvl2pPr marL="742950" indent="-285750" algn="l" defTabSz="914400" latinLnBrk="1">
        <a:spcBef>
          <a:spcPct val="20000"/>
        </a:spcBef>
        <a:buFont typeface="Arial" pitchFamily="2" charset="2"/>
        <a:buChar char="–"/>
        <a:defRPr sz="2800" kern="1200">
          <a:solidFill>
            <a:schemeClr val="tx1"/>
          </a:solidFill>
          <a:latin typeface="나눔고딕"/>
          <a:ea typeface="나눔고딕"/>
          <a:cs typeface="+mn-cs"/>
        </a:defRPr>
      </a:lvl2pPr>
      <a:lvl3pPr marL="1143000" indent="-228600" algn="l" defTabSz="914400" latinLnBrk="1">
        <a:spcBef>
          <a:spcPct val="20000"/>
        </a:spcBef>
        <a:buFont typeface="Arial" pitchFamily="2" charset="2"/>
        <a:buChar char="•"/>
        <a:defRPr sz="2400" kern="1200">
          <a:solidFill>
            <a:schemeClr val="tx1"/>
          </a:solidFill>
          <a:latin typeface="나눔고딕"/>
          <a:ea typeface="나눔고딕"/>
          <a:cs typeface="+mn-cs"/>
        </a:defRPr>
      </a:lvl3pPr>
      <a:lvl4pPr marL="1600200" indent="-228600" algn="l" defTabSz="914400" latinLnBrk="1">
        <a:spcBef>
          <a:spcPct val="20000"/>
        </a:spcBef>
        <a:buFont typeface="Arial" pitchFamily="2" charset="2"/>
        <a:buChar char="–"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4pPr>
      <a:lvl5pPr marL="2057400" indent="-228600" algn="l" defTabSz="914400" latinLnBrk="1">
        <a:spcBef>
          <a:spcPct val="20000"/>
        </a:spcBef>
        <a:buFont typeface="Arial" pitchFamily="2" charset="2"/>
        <a:buChar char="»"/>
        <a:defRPr sz="2000" kern="1200">
          <a:solidFill>
            <a:schemeClr val="tx1"/>
          </a:solidFill>
          <a:latin typeface="나눔고딕"/>
          <a:ea typeface="나눔고딕"/>
          <a:cs typeface="+mn-cs"/>
        </a:defRPr>
      </a:lvl5pPr>
      <a:lvl6pPr marL="25146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latinLnBrk="1">
        <a:spcBef>
          <a:spcPct val="200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customXml" Target="../ink/ink2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7772400" cy="1969017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en-US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SNS </a:t>
            </a:r>
            <a:r>
              <a:rPr lang="ko-KR" altLang="en-US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제작 </a:t>
            </a:r>
            <a:r>
              <a:rPr lang="en-US" altLang="ko-KR" sz="40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(</a:t>
            </a:r>
            <a:r>
              <a:rPr lang="ko-KR" altLang="en-US" sz="40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인스타그램 구현</a:t>
            </a:r>
            <a:r>
              <a:rPr lang="en-US" altLang="ko-KR" sz="40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)</a:t>
            </a:r>
            <a:br>
              <a:rPr lang="en-US" altLang="ko-KR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</a:br>
            <a:r>
              <a:rPr lang="en-US" altLang="ko-KR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1</a:t>
            </a:r>
            <a:r>
              <a:rPr lang="ko-KR" altLang="en-US" sz="54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조</a:t>
            </a:r>
            <a:endParaRPr sz="5400" b="1" kern="1200" spc="-2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sp>
        <p:nvSpPr>
          <p:cNvPr id="4" name="slide1_shape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2160240" cy="1752600"/>
          </a:xfrm>
          <a:prstGeom prst="rect">
            <a:avLst/>
          </a:prstGeom>
          <a:ln>
            <a:noFill/>
          </a:ln>
        </p:spPr>
        <p:txBody>
          <a:bodyPr lIns="91440" tIns="45720" rIns="91440" bIns="4572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/>
                <a:ea typeface="나눔고딕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latinLnBrk="1">
              <a:lnSpc>
                <a:spcPct val="150000"/>
              </a:lnSpc>
              <a:spcBef>
                <a:spcPct val="20000"/>
              </a:spcBef>
              <a:buNone/>
            </a:pP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손광준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 algn="l" defTabSz="914400" latinLnBrk="1">
              <a:lnSpc>
                <a:spcPct val="150000"/>
              </a:lnSpc>
              <a:spcBef>
                <a:spcPct val="20000"/>
              </a:spcBef>
              <a:buNone/>
            </a:pPr>
            <a:r>
              <a:rPr lang="ko-KR" altLang="en-US" sz="1200" b="1" kern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김태훈</a:t>
            </a:r>
            <a:endParaRPr lang="en-US" altLang="ko-KR" sz="12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 marL="0" lvl="0" indent="0" algn="l" defTabSz="914400" latinLnBrk="1">
              <a:lnSpc>
                <a:spcPct val="150000"/>
              </a:lnSpc>
              <a:spcBef>
                <a:spcPct val="20000"/>
              </a:spcBef>
              <a:buNone/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김기현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 algn="l" defTabSz="914400" latinLnBrk="1">
              <a:lnSpc>
                <a:spcPct val="150000"/>
              </a:lnSpc>
              <a:spcBef>
                <a:spcPct val="20000"/>
              </a:spcBef>
              <a:buNone/>
            </a:pPr>
            <a:r>
              <a:rPr lang="ko-KR" altLang="en-US" sz="1200" b="1" kern="1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박철웅</a:t>
            </a:r>
            <a:endParaRPr sz="12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5" name="slide1_shape3"/>
          <p:cNvCxnSpPr/>
          <p:nvPr/>
        </p:nvCxnSpPr>
        <p:spPr>
          <a:xfrm>
            <a:off x="369000" y="2780928"/>
            <a:ext cx="8406000" cy="0"/>
          </a:xfrm>
          <a:prstGeom prst="line">
            <a:avLst/>
          </a:prstGeom>
          <a:ln w="12700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lide1_shape5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lide1_shape6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lide1_shape7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lide1_shape8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lide1_shape8">
            <a:extLst>
              <a:ext uri="{FF2B5EF4-FFF2-40B4-BE49-F238E27FC236}">
                <a16:creationId xmlns:a16="http://schemas.microsoft.com/office/drawing/2014/main" id="{0DE3DE09-8185-70F6-7120-EA0839972F5B}"/>
              </a:ext>
            </a:extLst>
          </p:cNvPr>
          <p:cNvCxnSpPr/>
          <p:nvPr/>
        </p:nvCxnSpPr>
        <p:spPr>
          <a:xfrm>
            <a:off x="364803" y="5229200"/>
            <a:ext cx="1592585" cy="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3_shape1"/>
          <p:cNvSpPr/>
          <p:nvPr/>
        </p:nvSpPr>
        <p:spPr>
          <a:xfrm>
            <a:off x="263455" y="192860"/>
            <a:ext cx="2508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en-US" sz="1400" spc="-30" dirty="0">
                <a:solidFill>
                  <a:schemeClr val="tx1">
                    <a:alpha val="100000"/>
                    <a:lumMod val="95000"/>
                    <a:lumOff val="5000"/>
                  </a:schemeClr>
                </a:solidFill>
                <a:ea typeface="+mn-cs"/>
              </a:rPr>
              <a:t>주요 기능</a:t>
            </a:r>
            <a:endParaRPr lang="ko-KR" altLang="ko-KR" sz="1400" spc="-30" dirty="0">
              <a:solidFill>
                <a:schemeClr val="tx1">
                  <a:alpha val="100000"/>
                  <a:lumMod val="95000"/>
                  <a:lumOff val="5000"/>
                </a:schemeClr>
              </a:solidFill>
              <a:ea typeface="+mn-cs"/>
            </a:endParaRPr>
          </a:p>
        </p:txBody>
      </p:sp>
      <p:cxnSp>
        <p:nvCxnSpPr>
          <p:cNvPr id="4" name="slide13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13_shape5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10</a:t>
            </a:fld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13_shape6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en-US" altLang="ko-KR" sz="3600" b="1" spc="-150" dirty="0">
                <a:solidFill>
                  <a:srgbClr val="1D314E"/>
                </a:solidFill>
                <a:ea typeface="+mj-cs"/>
              </a:rPr>
              <a:t>Update</a:t>
            </a:r>
            <a:endParaRPr lang="ko-KR" altLang="ko-KR" sz="3600" b="1" spc="-150" dirty="0">
              <a:solidFill>
                <a:srgbClr val="1D314E"/>
              </a:solidFill>
              <a:ea typeface="+mj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203A04-4EBC-8C53-A7B5-18C87A850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4" y="1427186"/>
            <a:ext cx="2199630" cy="47035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21BB0E-BA9E-3B9A-A2D4-EB7A506E3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399" y="1427186"/>
            <a:ext cx="2273438" cy="49643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8991E76-3EB6-4C9D-F182-31E310194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837" y="1303825"/>
            <a:ext cx="2425121" cy="52110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4E15294-64A3-8945-5B3F-6A20A21F4B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62" y="1274236"/>
            <a:ext cx="2354184" cy="511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1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3_shape1"/>
          <p:cNvSpPr/>
          <p:nvPr/>
        </p:nvSpPr>
        <p:spPr>
          <a:xfrm>
            <a:off x="263455" y="192860"/>
            <a:ext cx="2508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en-US" sz="1400" spc="-30" dirty="0">
                <a:solidFill>
                  <a:schemeClr val="tx1">
                    <a:alpha val="100000"/>
                    <a:lumMod val="95000"/>
                    <a:lumOff val="5000"/>
                  </a:schemeClr>
                </a:solidFill>
                <a:ea typeface="+mn-cs"/>
              </a:rPr>
              <a:t>주요 기능</a:t>
            </a:r>
            <a:endParaRPr lang="ko-KR" altLang="ko-KR" sz="1400" spc="-30" dirty="0">
              <a:solidFill>
                <a:schemeClr val="tx1">
                  <a:alpha val="100000"/>
                  <a:lumMod val="95000"/>
                  <a:lumOff val="5000"/>
                </a:schemeClr>
              </a:solidFill>
              <a:ea typeface="+mn-cs"/>
            </a:endParaRPr>
          </a:p>
        </p:txBody>
      </p:sp>
      <p:cxnSp>
        <p:nvCxnSpPr>
          <p:cNvPr id="4" name="slide13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13_shape5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11</a:t>
            </a:fld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13_shape6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en-US" altLang="ko-KR" sz="3600" b="1" spc="-30" dirty="0">
                <a:solidFill>
                  <a:schemeClr val="tx1">
                    <a:alpha val="100000"/>
                    <a:lumMod val="95000"/>
                    <a:lumOff val="5000"/>
                  </a:schemeClr>
                </a:solidFill>
                <a:ea typeface="+mn-cs"/>
              </a:rPr>
              <a:t>Delete</a:t>
            </a:r>
            <a:endParaRPr lang="ko-KR" altLang="ko-KR" sz="3600" b="1" spc="-150" dirty="0">
              <a:solidFill>
                <a:srgbClr val="1D314E"/>
              </a:solidFill>
              <a:ea typeface="+mj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851434-FBC1-195D-A907-F1C53A152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787868"/>
            <a:ext cx="2775563" cy="587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9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3_shape1"/>
          <p:cNvSpPr/>
          <p:nvPr/>
        </p:nvSpPr>
        <p:spPr>
          <a:xfrm>
            <a:off x="263455" y="192860"/>
            <a:ext cx="2508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en-US" sz="1400" spc="-30" dirty="0">
                <a:solidFill>
                  <a:schemeClr val="tx1">
                    <a:alpha val="100000"/>
                    <a:lumMod val="95000"/>
                    <a:lumOff val="5000"/>
                  </a:schemeClr>
                </a:solidFill>
                <a:ea typeface="+mn-cs"/>
              </a:rPr>
              <a:t>주요 기능</a:t>
            </a:r>
            <a:endParaRPr lang="ko-KR" altLang="ko-KR" sz="1400" spc="-30" dirty="0">
              <a:solidFill>
                <a:schemeClr val="tx1">
                  <a:alpha val="100000"/>
                  <a:lumMod val="95000"/>
                  <a:lumOff val="5000"/>
                </a:schemeClr>
              </a:solidFill>
              <a:ea typeface="+mn-cs"/>
            </a:endParaRPr>
          </a:p>
        </p:txBody>
      </p:sp>
      <p:cxnSp>
        <p:nvCxnSpPr>
          <p:cNvPr id="4" name="slide13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13_shape5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12</a:t>
            </a:fld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13_shape6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en-US" altLang="ko-KR" sz="3600" b="1" spc="-150" dirty="0">
                <a:solidFill>
                  <a:srgbClr val="1D314E"/>
                </a:solidFill>
                <a:ea typeface="+mj-cs"/>
              </a:rPr>
              <a:t>Follow</a:t>
            </a:r>
            <a:endParaRPr lang="ko-KR" altLang="ko-KR" sz="3600" b="1" spc="-150" dirty="0">
              <a:solidFill>
                <a:srgbClr val="1D314E"/>
              </a:solidFill>
              <a:ea typeface="+mj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D84FC1-B78E-E3EC-FB86-D8210902F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5" y="1564848"/>
            <a:ext cx="2008664" cy="44261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8E20BF-FA5C-AE51-44FF-24D8EEE6D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001" y="1580795"/>
            <a:ext cx="2168975" cy="47293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A236BF-A0A8-18C4-3F54-47636EDD4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241" y="1470422"/>
            <a:ext cx="2168975" cy="46815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6A7AAE-BA5F-8E3D-C029-7FF004EFF1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395" y="1282515"/>
            <a:ext cx="2235408" cy="488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4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4_shape1"/>
          <p:cNvSpPr>
            <a:spLocks noGrp="1"/>
          </p:cNvSpPr>
          <p:nvPr>
            <p:ph type="ctrTitle"/>
          </p:nvPr>
        </p:nvSpPr>
        <p:spPr>
          <a:xfrm>
            <a:off x="3343667" y="2358304"/>
            <a:ext cx="2448272" cy="1041751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40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     시  연</a:t>
            </a:r>
            <a:endParaRPr sz="4000" b="1" kern="1200" spc="-2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4" name="slide14_shape2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4_shape1"/>
          <p:cNvSpPr>
            <a:spLocks noGrp="1"/>
          </p:cNvSpPr>
          <p:nvPr>
            <p:ph type="ctrTitle"/>
          </p:nvPr>
        </p:nvSpPr>
        <p:spPr>
          <a:xfrm>
            <a:off x="3197552" y="2392935"/>
            <a:ext cx="2740502" cy="1041751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40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   개선사항</a:t>
            </a:r>
            <a:endParaRPr sz="4000" b="1" kern="1200" spc="-2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4" name="slide14_shape2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961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3_shape1"/>
          <p:cNvSpPr/>
          <p:nvPr/>
        </p:nvSpPr>
        <p:spPr>
          <a:xfrm>
            <a:off x="263455" y="192860"/>
            <a:ext cx="2508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en-US" sz="1400" spc="-30" dirty="0">
                <a:solidFill>
                  <a:schemeClr val="tx1">
                    <a:alpha val="100000"/>
                    <a:lumMod val="95000"/>
                    <a:lumOff val="5000"/>
                  </a:schemeClr>
                </a:solidFill>
                <a:ea typeface="+mn-cs"/>
              </a:rPr>
              <a:t>주요 기능</a:t>
            </a:r>
            <a:endParaRPr lang="ko-KR" altLang="ko-KR" sz="1400" spc="-30" dirty="0">
              <a:solidFill>
                <a:schemeClr val="tx1">
                  <a:alpha val="100000"/>
                  <a:lumMod val="95000"/>
                  <a:lumOff val="5000"/>
                </a:schemeClr>
              </a:solidFill>
              <a:ea typeface="+mn-cs"/>
            </a:endParaRPr>
          </a:p>
        </p:txBody>
      </p:sp>
      <p:cxnSp>
        <p:nvCxnSpPr>
          <p:cNvPr id="4" name="slide13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13_shape5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15</a:t>
            </a:fld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13_shape6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3600" b="1" spc="-30" dirty="0">
                <a:solidFill>
                  <a:schemeClr val="tx1">
                    <a:alpha val="100000"/>
                    <a:lumMod val="95000"/>
                    <a:lumOff val="5000"/>
                  </a:schemeClr>
                </a:solidFill>
                <a:ea typeface="+mn-cs"/>
              </a:rPr>
              <a:t>개선사항</a:t>
            </a:r>
            <a:endParaRPr lang="ko-KR" altLang="ko-KR" sz="3600" b="1" spc="-150" dirty="0">
              <a:solidFill>
                <a:srgbClr val="1D314E"/>
              </a:solidFill>
              <a:ea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7C9397-0CA6-D169-82C1-AF605E9CE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989805"/>
            <a:ext cx="2716511" cy="569235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3AFFE982-5FD0-2B80-70BA-9C1DBDD46AAF}"/>
              </a:ext>
            </a:extLst>
          </p:cNvPr>
          <p:cNvGrpSpPr/>
          <p:nvPr/>
        </p:nvGrpSpPr>
        <p:grpSpPr>
          <a:xfrm>
            <a:off x="2930175" y="4445685"/>
            <a:ext cx="1653120" cy="298080"/>
            <a:chOff x="2930175" y="4445685"/>
            <a:chExt cx="165312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0E32CC5-FA37-5CDA-C33D-F56F884E870C}"/>
                    </a:ext>
                  </a:extLst>
                </p14:cNvPr>
                <p14:cNvContentPartPr/>
                <p14:nvPr/>
              </p14:nvContentPartPr>
              <p14:xfrm>
                <a:off x="3825855" y="4445685"/>
                <a:ext cx="757440" cy="2887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0E32CC5-FA37-5CDA-C33D-F56F884E870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08215" y="4428045"/>
                  <a:ext cx="7930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122A34F6-C1D4-C2FD-0D93-41DDEE409C01}"/>
                    </a:ext>
                  </a:extLst>
                </p14:cNvPr>
                <p14:cNvContentPartPr/>
                <p14:nvPr/>
              </p14:nvContentPartPr>
              <p14:xfrm>
                <a:off x="2930175" y="4475565"/>
                <a:ext cx="726840" cy="2682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122A34F6-C1D4-C2FD-0D93-41DDEE409C0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12535" y="4457565"/>
                  <a:ext cx="762480" cy="30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95332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3_shape1"/>
          <p:cNvSpPr/>
          <p:nvPr/>
        </p:nvSpPr>
        <p:spPr>
          <a:xfrm>
            <a:off x="263455" y="192860"/>
            <a:ext cx="2508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en-US" sz="1400" spc="-30" dirty="0">
                <a:solidFill>
                  <a:schemeClr val="tx1">
                    <a:alpha val="100000"/>
                    <a:lumMod val="95000"/>
                    <a:lumOff val="5000"/>
                  </a:schemeClr>
                </a:solidFill>
                <a:ea typeface="+mn-cs"/>
              </a:rPr>
              <a:t>주요 기능</a:t>
            </a:r>
            <a:endParaRPr lang="ko-KR" altLang="ko-KR" sz="1400" spc="-30" dirty="0">
              <a:solidFill>
                <a:schemeClr val="tx1">
                  <a:alpha val="100000"/>
                  <a:lumMod val="95000"/>
                  <a:lumOff val="5000"/>
                </a:schemeClr>
              </a:solidFill>
              <a:ea typeface="+mn-cs"/>
            </a:endParaRPr>
          </a:p>
        </p:txBody>
      </p:sp>
      <p:cxnSp>
        <p:nvCxnSpPr>
          <p:cNvPr id="4" name="slide13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13_shape5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16</a:t>
            </a:fld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13_shape6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3600" b="1" spc="-30" dirty="0">
                <a:solidFill>
                  <a:schemeClr val="tx1">
                    <a:alpha val="100000"/>
                    <a:lumMod val="95000"/>
                    <a:lumOff val="5000"/>
                  </a:schemeClr>
                </a:solidFill>
                <a:ea typeface="+mn-cs"/>
              </a:rPr>
              <a:t>개선사항</a:t>
            </a:r>
            <a:endParaRPr lang="ko-KR" altLang="ko-KR" sz="3600" b="1" spc="-150" dirty="0">
              <a:solidFill>
                <a:srgbClr val="1D314E"/>
              </a:solidFill>
              <a:ea typeface="+mj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2E2050-FCEA-AA36-D459-37FBB90F0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31751"/>
            <a:ext cx="2390365" cy="52504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3770D3-C30A-E775-E2F4-FB3A0DAE6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789" y="2348880"/>
            <a:ext cx="5858798" cy="318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2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3_shape1"/>
          <p:cNvSpPr/>
          <p:nvPr/>
        </p:nvSpPr>
        <p:spPr>
          <a:xfrm>
            <a:off x="263455" y="192860"/>
            <a:ext cx="2508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en-US" sz="1400" spc="-30" dirty="0">
                <a:solidFill>
                  <a:schemeClr val="tx1">
                    <a:alpha val="100000"/>
                    <a:lumMod val="95000"/>
                    <a:lumOff val="5000"/>
                  </a:schemeClr>
                </a:solidFill>
                <a:ea typeface="+mn-cs"/>
              </a:rPr>
              <a:t>주요 기능</a:t>
            </a:r>
            <a:endParaRPr lang="ko-KR" altLang="ko-KR" sz="1400" spc="-30" dirty="0">
              <a:solidFill>
                <a:schemeClr val="tx1">
                  <a:alpha val="100000"/>
                  <a:lumMod val="95000"/>
                  <a:lumOff val="5000"/>
                </a:schemeClr>
              </a:solidFill>
              <a:ea typeface="+mn-cs"/>
            </a:endParaRPr>
          </a:p>
        </p:txBody>
      </p:sp>
      <p:cxnSp>
        <p:nvCxnSpPr>
          <p:cNvPr id="4" name="slide13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13_shape5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17</a:t>
            </a:fld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13_shape6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3600" b="1" spc="-30" dirty="0">
                <a:solidFill>
                  <a:schemeClr val="tx1">
                    <a:alpha val="100000"/>
                    <a:lumMod val="95000"/>
                    <a:lumOff val="5000"/>
                  </a:schemeClr>
                </a:solidFill>
                <a:ea typeface="+mn-cs"/>
              </a:rPr>
              <a:t>개선사항</a:t>
            </a:r>
            <a:endParaRPr lang="ko-KR" altLang="ko-KR" sz="3600" b="1" spc="-150" dirty="0">
              <a:solidFill>
                <a:srgbClr val="1D314E"/>
              </a:solidFill>
              <a:ea typeface="+mj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4FCF29-15E3-9766-E660-84055D819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99" y="1507401"/>
            <a:ext cx="2169028" cy="4693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6B948D-9F6C-70A2-4274-596D4DD15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836" y="1322387"/>
            <a:ext cx="5830114" cy="15337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5FB5C2-6E28-C250-3A2C-D528BECB3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221088"/>
            <a:ext cx="6125430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3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4_shape1"/>
          <p:cNvSpPr>
            <a:spLocks noGrp="1"/>
          </p:cNvSpPr>
          <p:nvPr>
            <p:ph type="ctrTitle"/>
          </p:nvPr>
        </p:nvSpPr>
        <p:spPr>
          <a:xfrm>
            <a:off x="3343667" y="2366282"/>
            <a:ext cx="2448272" cy="1041751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4000" b="1" kern="1200" spc="-250" dirty="0">
                <a:solidFill>
                  <a:schemeClr val="accent4">
                    <a:lumMod val="50000"/>
                  </a:schemeClr>
                </a:solidFill>
                <a:latin typeface="나눔고딕"/>
                <a:ea typeface="나눔고딕"/>
                <a:cs typeface="+mj-cs"/>
              </a:rPr>
              <a:t>감사합니다</a:t>
            </a:r>
            <a:endParaRPr sz="4000" b="1" kern="1200" spc="-250" dirty="0">
              <a:solidFill>
                <a:schemeClr val="accent4">
                  <a:lumMod val="50000"/>
                </a:schemeClr>
              </a:solidFill>
              <a:latin typeface="나눔고딕"/>
              <a:ea typeface="나눔고딕"/>
              <a:cs typeface="+mj-cs"/>
            </a:endParaRPr>
          </a:p>
        </p:txBody>
      </p:sp>
      <p:cxnSp>
        <p:nvCxnSpPr>
          <p:cNvPr id="4" name="slide14_shape2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264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_shape1"/>
          <p:cNvSpPr/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lIns="91440" tIns="45720" rIns="91440" bIns="45720"/>
          <a:lstStyle/>
          <a:p>
            <a:pPr marL="333375" indent="-333375" algn="l" defTabSz="914400" latinLnBrk="1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개요</a:t>
            </a:r>
            <a:endParaRPr sz="16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 marL="333375" indent="-333375" algn="l" defTabSz="914400" latinLnBrk="1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주요 기능</a:t>
            </a:r>
            <a:endParaRPr sz="16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 marL="333375" indent="-333375" algn="l" defTabSz="914400" latinLnBrk="1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시연</a:t>
            </a:r>
            <a:endParaRPr sz="16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 marL="333375" indent="-333375" algn="l" defTabSz="914400" latinLnBrk="1">
              <a:lnSpc>
                <a:spcPct val="175000"/>
              </a:lnSpc>
              <a:buFont typeface="+mj-lt" pitchFamily="2" charset="2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rPr>
              <a:t>개선사항</a:t>
            </a:r>
            <a:endParaRPr sz="16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 algn="l" defTabSz="914400" latinLnBrk="1">
              <a:lnSpc>
                <a:spcPct val="175000"/>
              </a:lnSpc>
            </a:pPr>
            <a:endParaRPr sz="1600" b="1" kern="1200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" name="slide2_shape2"/>
          <p:cNvCxnSpPr/>
          <p:nvPr/>
        </p:nvCxnSpPr>
        <p:spPr>
          <a:xfrm flipV="1">
            <a:off x="366713" y="2205352"/>
            <a:ext cx="2481132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lide2_shape3"/>
          <p:cNvCxnSpPr/>
          <p:nvPr/>
        </p:nvCxnSpPr>
        <p:spPr>
          <a:xfrm flipV="1">
            <a:off x="364474" y="3020013"/>
            <a:ext cx="2481132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lide2_shape4"/>
          <p:cNvCxnSpPr/>
          <p:nvPr/>
        </p:nvCxnSpPr>
        <p:spPr>
          <a:xfrm flipV="1">
            <a:off x="364474" y="3445879"/>
            <a:ext cx="2481132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lide2_shape6"/>
          <p:cNvCxnSpPr/>
          <p:nvPr/>
        </p:nvCxnSpPr>
        <p:spPr>
          <a:xfrm flipV="1">
            <a:off x="364474" y="2594147"/>
            <a:ext cx="2481132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lide2_shape7"/>
          <p:cNvCxnSpPr/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 cap="flat">
            <a:solidFill>
              <a:schemeClr val="tx1">
                <a:lumMod val="75000"/>
                <a:lumOff val="2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2_shape8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 defTabSz="914400" latinLnBrk="1">
              <a:spcBef>
                <a:spcPct val="0"/>
              </a:spcBef>
              <a:buNone/>
            </a:pPr>
            <a:r>
              <a:rPr lang="ko-KR" altLang="en-US" sz="2800" b="1" kern="1200">
                <a:solidFill>
                  <a:srgbClr val="1D314E"/>
                </a:solidFill>
                <a:latin typeface="나눔고딕"/>
                <a:ea typeface="나눔고딕"/>
                <a:cs typeface="+mj-cs"/>
              </a:rPr>
              <a:t>목차</a:t>
            </a:r>
            <a:endParaRPr sz="2800" b="1" kern="1200">
              <a:solidFill>
                <a:srgbClr val="1D314E"/>
              </a:solidFill>
              <a:latin typeface="나눔고딕"/>
              <a:ea typeface="나눔고딕"/>
              <a:cs typeface="+mj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3_shape1"/>
          <p:cNvSpPr/>
          <p:nvPr/>
        </p:nvSpPr>
        <p:spPr>
          <a:xfrm>
            <a:off x="263455" y="192860"/>
            <a:ext cx="2508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en-US" sz="1400" spc="-30" dirty="0">
                <a:solidFill>
                  <a:schemeClr val="tx1">
                    <a:alpha val="100000"/>
                    <a:lumMod val="95000"/>
                    <a:lumOff val="5000"/>
                  </a:schemeClr>
                </a:solidFill>
                <a:ea typeface="+mn-cs"/>
              </a:rPr>
              <a:t>개요</a:t>
            </a:r>
            <a:endParaRPr lang="ko-KR" altLang="ko-KR" sz="1400" spc="-30" dirty="0">
              <a:solidFill>
                <a:schemeClr val="tx1">
                  <a:alpha val="100000"/>
                  <a:lumMod val="95000"/>
                  <a:lumOff val="5000"/>
                </a:schemeClr>
              </a:solidFill>
              <a:ea typeface="+mn-cs"/>
            </a:endParaRPr>
          </a:p>
        </p:txBody>
      </p:sp>
      <p:cxnSp>
        <p:nvCxnSpPr>
          <p:cNvPr id="4" name="slide13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13_shape5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3</a:t>
            </a:fld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13_shape6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3600" spc="-30" dirty="0">
                <a:solidFill>
                  <a:schemeClr val="tx1">
                    <a:alpha val="100000"/>
                    <a:lumMod val="95000"/>
                    <a:lumOff val="5000"/>
                  </a:schemeClr>
                </a:solidFill>
                <a:ea typeface="+mn-cs"/>
              </a:rPr>
              <a:t>프로젝트 개발 환경</a:t>
            </a:r>
            <a:endParaRPr lang="ko-KR" altLang="ko-KR" sz="3600" b="1" spc="-150" dirty="0">
              <a:solidFill>
                <a:srgbClr val="1D314E"/>
              </a:solidFill>
              <a:ea typeface="+mj-cs"/>
            </a:endParaRPr>
          </a:p>
        </p:txBody>
      </p:sp>
      <p:pic>
        <p:nvPicPr>
          <p:cNvPr id="8" name="nppt_16751277180861420" descr="이미지">
            <a:extLst>
              <a:ext uri="{FF2B5EF4-FFF2-40B4-BE49-F238E27FC236}">
                <a16:creationId xmlns:a16="http://schemas.microsoft.com/office/drawing/2014/main" id="{91E46480-C0D4-E260-2071-DF992DAEF29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2056911"/>
            <a:ext cx="2327745" cy="2562532"/>
          </a:xfrm>
          <a:prstGeom prst="rect">
            <a:avLst/>
          </a:prstGeom>
        </p:spPr>
      </p:pic>
      <p:pic>
        <p:nvPicPr>
          <p:cNvPr id="9" name="nppt_16751277180861507" descr="이미지">
            <a:extLst>
              <a:ext uri="{FF2B5EF4-FFF2-40B4-BE49-F238E27FC236}">
                <a16:creationId xmlns:a16="http://schemas.microsoft.com/office/drawing/2014/main" id="{5B0C1B5D-E7B3-83B8-D299-D9536E90B1B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67803" y="2757460"/>
            <a:ext cx="3687096" cy="11614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3_shape1"/>
          <p:cNvSpPr/>
          <p:nvPr/>
        </p:nvSpPr>
        <p:spPr>
          <a:xfrm>
            <a:off x="263455" y="192860"/>
            <a:ext cx="2508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en-US" sz="1400" spc="-30" dirty="0">
                <a:solidFill>
                  <a:schemeClr val="tx1">
                    <a:alpha val="100000"/>
                    <a:lumMod val="95000"/>
                    <a:lumOff val="5000"/>
                  </a:schemeClr>
                </a:solidFill>
                <a:ea typeface="+mn-cs"/>
              </a:rPr>
              <a:t>주요 기능</a:t>
            </a:r>
            <a:endParaRPr lang="ko-KR" altLang="ko-KR" sz="1400" spc="-30" dirty="0">
              <a:solidFill>
                <a:schemeClr val="tx1">
                  <a:alpha val="100000"/>
                  <a:lumMod val="95000"/>
                  <a:lumOff val="5000"/>
                </a:schemeClr>
              </a:solidFill>
              <a:ea typeface="+mn-cs"/>
            </a:endParaRPr>
          </a:p>
        </p:txBody>
      </p:sp>
      <p:cxnSp>
        <p:nvCxnSpPr>
          <p:cNvPr id="4" name="slide13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13_shape5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4</a:t>
            </a:fld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13_shape6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3600" spc="-30" dirty="0">
                <a:solidFill>
                  <a:schemeClr val="tx1">
                    <a:alpha val="100000"/>
                    <a:lumMod val="95000"/>
                    <a:lumOff val="5000"/>
                  </a:schemeClr>
                </a:solidFill>
                <a:ea typeface="+mn-cs"/>
              </a:rPr>
              <a:t>회원가입</a:t>
            </a:r>
            <a:endParaRPr lang="ko-KR" altLang="ko-KR" sz="3600" b="1" spc="-150" dirty="0">
              <a:solidFill>
                <a:srgbClr val="1D314E"/>
              </a:solidFill>
              <a:ea typeface="+mj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3CFB4F-0C59-673D-842C-5C4B362D0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71" y="1377069"/>
            <a:ext cx="2716511" cy="52504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4EA425-0B67-54A9-5FB0-DA44316A3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157" y="859175"/>
            <a:ext cx="2716511" cy="58229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6C08AED-E698-B321-F6C5-054947261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863" y="771256"/>
            <a:ext cx="2776087" cy="599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0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3_shape1"/>
          <p:cNvSpPr/>
          <p:nvPr/>
        </p:nvSpPr>
        <p:spPr>
          <a:xfrm>
            <a:off x="263455" y="192860"/>
            <a:ext cx="2508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en-US" sz="1400" spc="-30" dirty="0">
                <a:solidFill>
                  <a:schemeClr val="tx1">
                    <a:alpha val="100000"/>
                    <a:lumMod val="95000"/>
                    <a:lumOff val="5000"/>
                  </a:schemeClr>
                </a:solidFill>
                <a:ea typeface="+mn-cs"/>
              </a:rPr>
              <a:t>주요 기능</a:t>
            </a:r>
            <a:endParaRPr lang="ko-KR" altLang="ko-KR" sz="1400" spc="-30" dirty="0">
              <a:solidFill>
                <a:schemeClr val="tx1">
                  <a:alpha val="100000"/>
                  <a:lumMod val="95000"/>
                  <a:lumOff val="5000"/>
                </a:schemeClr>
              </a:solidFill>
              <a:ea typeface="+mn-cs"/>
            </a:endParaRPr>
          </a:p>
        </p:txBody>
      </p:sp>
      <p:cxnSp>
        <p:nvCxnSpPr>
          <p:cNvPr id="4" name="slide13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13_shape5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5</a:t>
            </a:fld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13_shape6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en-US" altLang="ko-KR" sz="3600" b="1" spc="-150" dirty="0">
                <a:solidFill>
                  <a:srgbClr val="1D314E"/>
                </a:solidFill>
                <a:ea typeface="+mj-cs"/>
              </a:rPr>
              <a:t>Google </a:t>
            </a:r>
            <a:r>
              <a:rPr lang="ko-KR" altLang="en-US" sz="3600" b="1" spc="-150" dirty="0">
                <a:solidFill>
                  <a:srgbClr val="1D314E"/>
                </a:solidFill>
                <a:ea typeface="+mj-cs"/>
              </a:rPr>
              <a:t>회원가입</a:t>
            </a:r>
            <a:endParaRPr lang="ko-KR" altLang="ko-KR" sz="3600" b="1" spc="-150" dirty="0">
              <a:solidFill>
                <a:srgbClr val="1D314E"/>
              </a:solidFill>
              <a:ea typeface="+mj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75039E-1407-5BC6-4FF9-87A12CD69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265417"/>
            <a:ext cx="2526404" cy="54458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37B897-0364-F943-6CF7-474CD834D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258" y="1287744"/>
            <a:ext cx="2627089" cy="54011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0B08FFE-272F-0E57-C22A-5C6F1B457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011" y="1300286"/>
            <a:ext cx="2498799" cy="538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8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3_shape1"/>
          <p:cNvSpPr/>
          <p:nvPr/>
        </p:nvSpPr>
        <p:spPr>
          <a:xfrm>
            <a:off x="263455" y="192860"/>
            <a:ext cx="2508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en-US" sz="1400" spc="-30" dirty="0">
                <a:solidFill>
                  <a:schemeClr val="tx1">
                    <a:alpha val="100000"/>
                    <a:lumMod val="95000"/>
                    <a:lumOff val="5000"/>
                  </a:schemeClr>
                </a:solidFill>
                <a:ea typeface="+mn-cs"/>
              </a:rPr>
              <a:t>주요 기능</a:t>
            </a:r>
            <a:endParaRPr lang="ko-KR" altLang="ko-KR" sz="1400" spc="-30" dirty="0">
              <a:solidFill>
                <a:schemeClr val="tx1">
                  <a:alpha val="100000"/>
                  <a:lumMod val="95000"/>
                  <a:lumOff val="5000"/>
                </a:schemeClr>
              </a:solidFill>
              <a:ea typeface="+mn-cs"/>
            </a:endParaRPr>
          </a:p>
        </p:txBody>
      </p:sp>
      <p:cxnSp>
        <p:nvCxnSpPr>
          <p:cNvPr id="4" name="slide13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13_shape5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6</a:t>
            </a:fld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13_shape6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en-US" altLang="ko-KR" sz="3600" b="1" spc="-150" dirty="0">
                <a:solidFill>
                  <a:srgbClr val="1D314E"/>
                </a:solidFill>
                <a:ea typeface="+mj-cs"/>
              </a:rPr>
              <a:t>Storage</a:t>
            </a:r>
            <a:endParaRPr lang="ko-KR" altLang="ko-KR" sz="3600" b="1" spc="-150" dirty="0">
              <a:solidFill>
                <a:srgbClr val="1D314E"/>
              </a:solidFill>
              <a:ea typeface="+mj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34C4D4-4262-2BC8-D09A-D4D1F2A3B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16832"/>
            <a:ext cx="4382456" cy="3437047"/>
          </a:xfrm>
          <a:prstGeom prst="rect">
            <a:avLst/>
          </a:prstGeom>
          <a:ln w="63500">
            <a:solidFill>
              <a:srgbClr val="E71224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966A4DB-5AF9-34FF-C654-B3122CBD4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118" y="836712"/>
            <a:ext cx="6156176" cy="3303520"/>
          </a:xfrm>
          <a:prstGeom prst="rect">
            <a:avLst/>
          </a:prstGeom>
          <a:ln w="63500">
            <a:solidFill>
              <a:srgbClr val="E71224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0F4682-D764-6C9E-E5BE-1762D57B9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7" y="2881875"/>
            <a:ext cx="6287035" cy="3664196"/>
          </a:xfrm>
          <a:prstGeom prst="rect">
            <a:avLst/>
          </a:prstGeom>
          <a:ln w="63500">
            <a:solidFill>
              <a:srgbClr val="E71224"/>
            </a:solidFill>
          </a:ln>
        </p:spPr>
      </p:pic>
    </p:spTree>
    <p:extLst>
      <p:ext uri="{BB962C8B-B14F-4D97-AF65-F5344CB8AC3E}">
        <p14:creationId xmlns:p14="http://schemas.microsoft.com/office/powerpoint/2010/main" val="390407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3_shape1"/>
          <p:cNvSpPr/>
          <p:nvPr/>
        </p:nvSpPr>
        <p:spPr>
          <a:xfrm>
            <a:off x="263455" y="192860"/>
            <a:ext cx="2508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en-US" sz="1400" spc="-30" dirty="0">
                <a:solidFill>
                  <a:schemeClr val="tx1">
                    <a:alpha val="100000"/>
                    <a:lumMod val="95000"/>
                    <a:lumOff val="5000"/>
                  </a:schemeClr>
                </a:solidFill>
                <a:ea typeface="+mn-cs"/>
              </a:rPr>
              <a:t>주요 기능</a:t>
            </a:r>
            <a:endParaRPr lang="ko-KR" altLang="ko-KR" sz="1400" spc="-30" dirty="0">
              <a:solidFill>
                <a:schemeClr val="tx1">
                  <a:alpha val="100000"/>
                  <a:lumMod val="95000"/>
                  <a:lumOff val="5000"/>
                </a:schemeClr>
              </a:solidFill>
              <a:ea typeface="+mn-cs"/>
            </a:endParaRPr>
          </a:p>
        </p:txBody>
      </p:sp>
      <p:cxnSp>
        <p:nvCxnSpPr>
          <p:cNvPr id="4" name="slide13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13_shape5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7</a:t>
            </a:fld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13_shape6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ko-KR" altLang="en-US" sz="3600" spc="-30" dirty="0">
                <a:solidFill>
                  <a:schemeClr val="tx1">
                    <a:alpha val="100000"/>
                    <a:lumMod val="95000"/>
                    <a:lumOff val="5000"/>
                  </a:schemeClr>
                </a:solidFill>
                <a:ea typeface="+mn-cs"/>
              </a:rPr>
              <a:t>게시물 업로드</a:t>
            </a:r>
            <a:endParaRPr lang="ko-KR" altLang="ko-KR" sz="3600" b="1" spc="-150" dirty="0">
              <a:solidFill>
                <a:srgbClr val="1D314E"/>
              </a:solidFill>
              <a:ea typeface="+mj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C73CDB-A89A-D79D-6A9C-993C28372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9449"/>
            <a:ext cx="2095354" cy="45091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85D305-449C-CECE-7A1A-A52383BDF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943" y="1462206"/>
            <a:ext cx="2130251" cy="46102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3BA55E-FE78-349F-C3C3-19EA8F4D6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377" y="1512769"/>
            <a:ext cx="2109022" cy="45091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EBC7628-FBCC-F642-BB0E-723E097DE4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490409"/>
            <a:ext cx="2153627" cy="471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5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3_shape1"/>
          <p:cNvSpPr/>
          <p:nvPr/>
        </p:nvSpPr>
        <p:spPr>
          <a:xfrm>
            <a:off x="263455" y="192860"/>
            <a:ext cx="2508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en-US" sz="1400" spc="-30" dirty="0">
                <a:solidFill>
                  <a:schemeClr val="tx1">
                    <a:alpha val="100000"/>
                    <a:lumMod val="95000"/>
                    <a:lumOff val="5000"/>
                  </a:schemeClr>
                </a:solidFill>
                <a:ea typeface="+mn-cs"/>
              </a:rPr>
              <a:t>주요 기능</a:t>
            </a:r>
            <a:endParaRPr lang="ko-KR" altLang="ko-KR" sz="1400" spc="-30" dirty="0">
              <a:solidFill>
                <a:schemeClr val="tx1">
                  <a:alpha val="100000"/>
                  <a:lumMod val="95000"/>
                  <a:lumOff val="5000"/>
                </a:schemeClr>
              </a:solidFill>
              <a:ea typeface="+mn-cs"/>
            </a:endParaRPr>
          </a:p>
        </p:txBody>
      </p:sp>
      <p:cxnSp>
        <p:nvCxnSpPr>
          <p:cNvPr id="4" name="slide13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13_shape5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8</a:t>
            </a:fld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13_shape6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en-US" altLang="ko-KR" sz="3600" b="1" spc="-150" dirty="0">
                <a:solidFill>
                  <a:srgbClr val="1D314E"/>
                </a:solidFill>
                <a:ea typeface="+mj-cs"/>
              </a:rPr>
              <a:t>Comment</a:t>
            </a:r>
            <a:endParaRPr lang="ko-KR" altLang="ko-KR" sz="3600" b="1" spc="-150" dirty="0">
              <a:solidFill>
                <a:srgbClr val="1D314E"/>
              </a:solidFill>
              <a:ea typeface="+mj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E90A39A-9DAB-8BFC-0FE4-5AF8A7105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13285"/>
            <a:ext cx="2592288" cy="570303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B374355-5B67-3D7D-2018-E37C20147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379" y="913285"/>
            <a:ext cx="2635392" cy="561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4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3_shape1"/>
          <p:cNvSpPr/>
          <p:nvPr/>
        </p:nvSpPr>
        <p:spPr>
          <a:xfrm>
            <a:off x="263455" y="192860"/>
            <a:ext cx="25083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lnSpc>
                <a:spcPct val="100000"/>
              </a:lnSpc>
              <a:buNone/>
            </a:pPr>
            <a:r>
              <a:rPr lang="ko-KR" altLang="en-US" sz="1400" spc="-30" dirty="0">
                <a:solidFill>
                  <a:schemeClr val="tx1">
                    <a:alpha val="100000"/>
                    <a:lumMod val="95000"/>
                    <a:lumOff val="5000"/>
                  </a:schemeClr>
                </a:solidFill>
                <a:ea typeface="+mn-cs"/>
              </a:rPr>
              <a:t>주요 기능</a:t>
            </a:r>
            <a:endParaRPr lang="ko-KR" altLang="ko-KR" sz="1400" spc="-30" dirty="0">
              <a:solidFill>
                <a:schemeClr val="tx1">
                  <a:alpha val="100000"/>
                  <a:lumMod val="95000"/>
                  <a:lumOff val="5000"/>
                </a:schemeClr>
              </a:solidFill>
              <a:ea typeface="+mn-cs"/>
            </a:endParaRPr>
          </a:p>
        </p:txBody>
      </p:sp>
      <p:cxnSp>
        <p:nvCxnSpPr>
          <p:cNvPr id="4" name="slide13_shape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 cap="flat">
            <a:solidFill>
              <a:schemeClr val="accent4">
                <a:lumMod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13_shape5"/>
          <p:cNvSpPr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latinLnBrk="1"/>
            <a:fld id="{4BEDD84E-25D4-4983-8AA1-2863C96F08D9}" type="slidenum">
              <a:rPr lang="en-US" sz="800" kern="1200" spc="-3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9</a:t>
            </a:fld>
            <a:r>
              <a:rPr lang="en-US" altLang="ko-KR" sz="800" kern="12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/>
                <a:ea typeface="나눔고딕"/>
                <a:cs typeface="+mn-cs"/>
              </a:rPr>
              <a:t> / 14</a:t>
            </a:r>
            <a:endParaRPr sz="800" kern="12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6" name="slide13_shape6"/>
          <p:cNvSpPr>
            <a:spLocks noGrp="1"/>
          </p:cNvSpPr>
          <p:nvPr>
            <p:ph type="title"/>
          </p:nvPr>
        </p:nvSpPr>
        <p:spPr>
          <a:xfrm>
            <a:off x="266700" y="657224"/>
            <a:ext cx="8477250" cy="665163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>
                <a:latin typeface="나눔고딕"/>
                <a:ea typeface="나눔고딕"/>
              </a:defRPr>
            </a:lvl1pPr>
          </a:lstStyle>
          <a:p>
            <a:pPr algn="l"/>
            <a:r>
              <a:rPr lang="en-US" altLang="ko-KR" sz="3600" b="1" spc="-150" dirty="0">
                <a:solidFill>
                  <a:srgbClr val="1D314E"/>
                </a:solidFill>
                <a:ea typeface="+mj-cs"/>
              </a:rPr>
              <a:t>Favorite</a:t>
            </a:r>
            <a:endParaRPr lang="ko-KR" altLang="ko-KR" sz="3600" b="1" spc="-150" dirty="0">
              <a:solidFill>
                <a:srgbClr val="1D314E"/>
              </a:solidFill>
              <a:ea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125312A-5DD5-EE3A-CED7-DA02B4505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34" y="1478974"/>
            <a:ext cx="2425220" cy="51140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1E11B8E-B234-4E2F-DE93-6CF3765A0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019" y="1494601"/>
            <a:ext cx="2332521" cy="511405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30E896C-4ADD-B0FA-94EF-A1FB9F2F1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075" y="1165507"/>
            <a:ext cx="2494269" cy="539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4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>
  <a:themeElements>
    <a:clrScheme name="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">
      <a:majorFont>
        <a:latin typeface="맑은 고딕"/>
        <a:ea typeface=""/>
        <a:cs typeface=""/>
        <a:font script="Arab" typeface="Times New Roman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g" typeface="맑은 고딕"/>
        <a:font script="Hans" typeface="宋体"/>
        <a:font script="Hant" typeface="新細明體"/>
        <a:font script="Hebr" typeface="Times New Roman"/>
        <a:font script="Jpan" typeface="ＭＳ Ｐゴシック"/>
        <a:font script="Khmr" typeface="MoolBoran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Beng" typeface="Vrinda"/>
        <a:font script="Cans" typeface="Euphemia"/>
        <a:font script="Cher" typeface="Plantagenet Cherokee"/>
        <a:font script="Deva" typeface="Mangal"/>
        <a:font script="Ethi" typeface="Nyala"/>
        <a:font script="Gujr" typeface="Shruti"/>
        <a:font script="Guru" typeface="Raavi"/>
        <a:font script="Hang" typeface="맑은 고딕"/>
        <a:font script="Hans" typeface="宋体"/>
        <a:font script="Hant" typeface="新細明體"/>
        <a:font script="Hebr" typeface="Arial"/>
        <a:font script="Jpan" typeface="ＭＳ Ｐゴシック"/>
        <a:font script="Khmr" typeface="DaunPenh"/>
        <a:font script="Knda" typeface="Tunga"/>
        <a:font script="Laoo" typeface="DokChampa"/>
        <a:font script="Mlym" typeface="Kartika"/>
        <a:font script="Mong" typeface="Mongolian Baiti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</TotalTime>
  <Words>106</Words>
  <Application>Microsoft Office PowerPoint</Application>
  <PresentationFormat>화면 슬라이드 쇼(4:3)</PresentationFormat>
  <Paragraphs>52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나눔고딕</vt:lpstr>
      <vt:lpstr>맑은 고딕</vt:lpstr>
      <vt:lpstr>Arial</vt:lpstr>
      <vt:lpstr/>
      <vt:lpstr>SNS 제작 (인스타그램 구현) 1조</vt:lpstr>
      <vt:lpstr>목차</vt:lpstr>
      <vt:lpstr>프로젝트 개발 환경</vt:lpstr>
      <vt:lpstr>회원가입</vt:lpstr>
      <vt:lpstr>Google 회원가입</vt:lpstr>
      <vt:lpstr>Storage</vt:lpstr>
      <vt:lpstr>게시물 업로드</vt:lpstr>
      <vt:lpstr>Comment</vt:lpstr>
      <vt:lpstr>Favorite</vt:lpstr>
      <vt:lpstr>Update</vt:lpstr>
      <vt:lpstr>Delete</vt:lpstr>
      <vt:lpstr>Follow</vt:lpstr>
      <vt:lpstr>     시  연</vt:lpstr>
      <vt:lpstr>   개선사항</vt:lpstr>
      <vt:lpstr>개선사항</vt:lpstr>
      <vt:lpstr>개선사항</vt:lpstr>
      <vt:lpstr>개선사항</vt:lpstr>
      <vt:lpstr>감사합니다</vt:lpstr>
    </vt:vector>
  </TitlesOfParts>
  <Company>사이냅소프트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admin</cp:lastModifiedBy>
  <cp:revision>6</cp:revision>
  <dcterms:modified xsi:type="dcterms:W3CDTF">2023-02-10T07:20:37Z</dcterms:modified>
</cp:coreProperties>
</file>